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6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2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CBAE-B16A-4327-9CB0-4D8C275EFB1C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FF409-9A68-4F97-B850-C4914446E1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61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9600" b="1" dirty="0" smtClean="0">
                <a:latin typeface="Arial Black" pitchFamily="34" charset="0"/>
              </a:rPr>
              <a:t>      BM4</a:t>
            </a:r>
            <a:endParaRPr lang="ru-RU" sz="9600" b="1" dirty="0"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err="1" smtClean="0"/>
              <a:t>Dalatunes</a:t>
            </a:r>
            <a:r>
              <a:rPr lang="en-US" sz="5400" dirty="0" smtClean="0"/>
              <a:t> case 2</a:t>
            </a:r>
          </a:p>
          <a:p>
            <a:endParaRPr lang="en-US" dirty="0"/>
          </a:p>
          <a:p>
            <a:pPr algn="r"/>
            <a:r>
              <a:rPr lang="en-US" dirty="0" smtClean="0"/>
              <a:t>Team members: </a:t>
            </a:r>
          </a:p>
          <a:p>
            <a:pPr algn="r"/>
            <a:r>
              <a:rPr lang="en-US" dirty="0" err="1" smtClean="0"/>
              <a:t>Musabaev</a:t>
            </a:r>
            <a:r>
              <a:rPr lang="en-US" dirty="0" smtClean="0"/>
              <a:t> </a:t>
            </a:r>
            <a:r>
              <a:rPr lang="en-US" dirty="0" err="1" smtClean="0"/>
              <a:t>Daulet</a:t>
            </a:r>
            <a:r>
              <a:rPr lang="en-US" dirty="0" smtClean="0"/>
              <a:t>,</a:t>
            </a:r>
          </a:p>
          <a:p>
            <a:pPr algn="r"/>
            <a:r>
              <a:rPr lang="en-US" dirty="0" err="1" smtClean="0"/>
              <a:t>Balabek</a:t>
            </a:r>
            <a:r>
              <a:rPr lang="en-US" dirty="0" smtClean="0"/>
              <a:t> </a:t>
            </a:r>
            <a:r>
              <a:rPr lang="en-US" dirty="0" err="1" smtClean="0"/>
              <a:t>Temirbek</a:t>
            </a:r>
            <a:endParaRPr lang="en-US" dirty="0" smtClean="0"/>
          </a:p>
          <a:p>
            <a:pPr algn="r"/>
            <a:r>
              <a:rPr lang="en-US" dirty="0" err="1" smtClean="0"/>
              <a:t>Maimash</a:t>
            </a:r>
            <a:r>
              <a:rPr lang="en-US" dirty="0" smtClean="0"/>
              <a:t> </a:t>
            </a:r>
            <a:r>
              <a:rPr lang="en-US" dirty="0" err="1" smtClean="0"/>
              <a:t>Dastan</a:t>
            </a:r>
            <a:endParaRPr lang="en-US" dirty="0" smtClean="0"/>
          </a:p>
          <a:p>
            <a:pPr algn="r"/>
            <a:r>
              <a:rPr lang="en-US" dirty="0" err="1" smtClean="0"/>
              <a:t>Mukhametkazin</a:t>
            </a:r>
            <a:r>
              <a:rPr lang="en-US" dirty="0" smtClean="0"/>
              <a:t> </a:t>
            </a:r>
            <a:r>
              <a:rPr lang="en-US" dirty="0" err="1" smtClean="0"/>
              <a:t>Eldar</a:t>
            </a:r>
            <a:endParaRPr lang="en-US" dirty="0" smtClean="0"/>
          </a:p>
          <a:p>
            <a:pPr algn="r"/>
            <a:r>
              <a:rPr lang="en-US" dirty="0" err="1" smtClean="0"/>
              <a:t>Myrzakulov</a:t>
            </a:r>
            <a:r>
              <a:rPr lang="en-US" dirty="0" smtClean="0"/>
              <a:t> </a:t>
            </a:r>
            <a:r>
              <a:rPr lang="en-US" dirty="0" err="1" smtClean="0"/>
              <a:t>Adilet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148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https://rossaprimavera.ru/static/files/98dcf4fff8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116632"/>
            <a:ext cx="5761514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Патриотические песни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1) Атамекен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Өлеңі: Қ. Мырзалиев 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            Әні: Е. Хасанғалиев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2) Қазақстан – Әні мен сөзін жазған: Р.Гайсин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3) Отаным-Қазақстан – Өлеңін жазған: С. Тойлыбаев 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  Әні: А. Исағұлова.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4) Атамекен – Өлеңін жазған: Ш. Сариев 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             Әнін жазған: Ж. Тұяқбаев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5) Жаса Қазақстан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Аскар Жүнісбеков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6) Қазақстан бақ отаным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Салтанат Байжұманова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7) Аxау елім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Арайлым Абдибекова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8) Айналдым елім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Назира Тәжібаева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9) Қазақстан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Төреғали Төрәлі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10) Туған жер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Рабғат Бекболатұлы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11) Ұлы астана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Ернар Айдар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12) Елге тілек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Алтынбек Қоразбаев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13) Отан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Сүндет Байғожин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14) Астана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Рабғат Бекболатұлы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15) Мен қазақпын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Ерболат Құдайберген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16) Өз елім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Кыздар тобы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17) Елбасы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Индира Елемес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18) Менің қазағым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Индира Елемес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19) Отан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Нұрсылтан Дияр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pPr lvl="0"/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20) Туған жер </a:t>
            </a:r>
            <a:r>
              <a:rPr lang="en-US" dirty="0">
                <a:solidFill>
                  <a:schemeClr val="bg1"/>
                </a:solidFill>
                <a:latin typeface="Bahnschrift SemiBold" pitchFamily="34" charset="0"/>
              </a:rPr>
              <a:t>– </a:t>
            </a:r>
            <a:r>
              <a:rPr lang="kk-KZ" dirty="0">
                <a:solidFill>
                  <a:schemeClr val="bg1"/>
                </a:solidFill>
                <a:latin typeface="Bahnschrift SemiBold" pitchFamily="34" charset="0"/>
              </a:rPr>
              <a:t>Алтынай Нұрбек</a:t>
            </a:r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  <a:p>
            <a:endParaRPr lang="ru-RU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85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 descr="https://yt3.ggpht.com/-vkWLiSvwFO8/AAAAAAAAAAI/AAAAAAAAAAA/P9mdndezEOo/s800-c-k-no-mo-rj-c0xffffff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42" y="0"/>
            <a:ext cx="9167242" cy="68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76672"/>
            <a:ext cx="5726696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k-KZ" b="1" dirty="0"/>
              <a:t>Новинки </a:t>
            </a:r>
            <a:endParaRPr lang="ru-RU" b="1" dirty="0"/>
          </a:p>
          <a:p>
            <a:pPr lvl="0"/>
            <a:r>
              <a:rPr lang="kk-KZ" b="1" dirty="0"/>
              <a:t>1. Ернар Айдар - Жанымның дәрігері</a:t>
            </a:r>
            <a:endParaRPr lang="ru-RU" b="1" dirty="0"/>
          </a:p>
          <a:p>
            <a:pPr lvl="0"/>
            <a:r>
              <a:rPr lang="kk-KZ" b="1" dirty="0"/>
              <a:t>2. Төреғали Төреәлі - 17</a:t>
            </a:r>
            <a:endParaRPr lang="ru-RU" b="1" dirty="0"/>
          </a:p>
          <a:p>
            <a:pPr lvl="0"/>
            <a:r>
              <a:rPr lang="kk-KZ" b="1" dirty="0"/>
              <a:t>3. Қуандық Раxым - Сәлем</a:t>
            </a:r>
            <a:endParaRPr lang="ru-RU" b="1" dirty="0"/>
          </a:p>
          <a:p>
            <a:pPr lvl="0"/>
            <a:r>
              <a:rPr lang="kk-KZ" b="1" dirty="0"/>
              <a:t>4. Нұрлан Еспанов &amp; Бейбарыс Серікбаев - Ауылым</a:t>
            </a:r>
            <a:endParaRPr lang="ru-RU" b="1" dirty="0"/>
          </a:p>
          <a:p>
            <a:pPr lvl="0"/>
            <a:r>
              <a:rPr lang="kk-KZ" b="1" dirty="0"/>
              <a:t>5. Нұрмұxаммед Жақып - Халықтың баласымын</a:t>
            </a:r>
            <a:endParaRPr lang="ru-RU" b="1" dirty="0"/>
          </a:p>
          <a:p>
            <a:pPr lvl="0"/>
            <a:r>
              <a:rPr lang="kk-KZ" b="1" dirty="0"/>
              <a:t>6. Райым Уайыс &amp; Сұлтан Садыралиев - Әкеге xат</a:t>
            </a:r>
            <a:endParaRPr lang="ru-RU" b="1" dirty="0"/>
          </a:p>
          <a:p>
            <a:pPr lvl="0"/>
            <a:r>
              <a:rPr lang="kk-KZ" b="1" dirty="0"/>
              <a:t>7. Руслан Сатенов - Уақыт жоқ дейсің бе</a:t>
            </a:r>
            <a:endParaRPr lang="ru-RU" b="1" dirty="0"/>
          </a:p>
          <a:p>
            <a:pPr lvl="0"/>
            <a:r>
              <a:rPr lang="kk-KZ" b="1" dirty="0"/>
              <a:t>8. Мөлдір Әуелбекова - Сүйген жүрек</a:t>
            </a:r>
            <a:endParaRPr lang="ru-RU" b="1" dirty="0"/>
          </a:p>
          <a:p>
            <a:pPr lvl="0"/>
            <a:r>
              <a:rPr lang="kk-KZ" b="1" dirty="0"/>
              <a:t>9. Әлия Әбікен - Анаңның қадірін біл</a:t>
            </a:r>
            <a:endParaRPr lang="ru-RU" b="1" dirty="0"/>
          </a:p>
          <a:p>
            <a:pPr lvl="0"/>
            <a:r>
              <a:rPr lang="kk-KZ" b="1" dirty="0"/>
              <a:t>10. Нұрлан Әлімжанов - жеңгелер</a:t>
            </a:r>
            <a:endParaRPr lang="ru-RU" b="1" dirty="0"/>
          </a:p>
          <a:p>
            <a:pPr lvl="0"/>
            <a:r>
              <a:rPr lang="kk-KZ" b="1" dirty="0"/>
              <a:t>11. Нұрбигүл Сағындыққызы - Тыңдашы сырымды</a:t>
            </a:r>
            <a:endParaRPr lang="ru-RU" b="1" dirty="0"/>
          </a:p>
          <a:p>
            <a:pPr lvl="0"/>
            <a:r>
              <a:rPr lang="kk-KZ" b="1" dirty="0"/>
              <a:t>12. Ақылбек Жеменей - Сен сол күні сонда келмегенде</a:t>
            </a:r>
            <a:endParaRPr lang="ru-RU" b="1" dirty="0"/>
          </a:p>
          <a:p>
            <a:pPr lvl="0"/>
            <a:r>
              <a:rPr lang="kk-KZ" b="1" dirty="0"/>
              <a:t>13. Жұбаныш Жексенұлы - Ауыл жақ</a:t>
            </a:r>
            <a:endParaRPr lang="ru-RU" b="1" dirty="0"/>
          </a:p>
          <a:p>
            <a:pPr lvl="0"/>
            <a:r>
              <a:rPr lang="kk-KZ" b="1" dirty="0"/>
              <a:t>14. Қуандық Раxым - Қазақтың ұлымын</a:t>
            </a:r>
            <a:endParaRPr lang="ru-RU" b="1" dirty="0"/>
          </a:p>
          <a:p>
            <a:pPr lvl="0"/>
            <a:r>
              <a:rPr lang="kk-KZ" b="1" dirty="0"/>
              <a:t>15. Төреғали Төреәлі - Маxаббат</a:t>
            </a:r>
            <a:endParaRPr lang="ru-RU" b="1" dirty="0"/>
          </a:p>
          <a:p>
            <a:pPr lvl="0"/>
            <a:r>
              <a:rPr lang="kk-KZ" b="1" dirty="0"/>
              <a:t>16. Қайрат Нұртас - Отаным қазақ елі</a:t>
            </a:r>
            <a:endParaRPr lang="ru-RU" b="1" dirty="0"/>
          </a:p>
          <a:p>
            <a:pPr lvl="0"/>
            <a:r>
              <a:rPr lang="kk-KZ" b="1" dirty="0"/>
              <a:t>17. Мөлдір Әуелбекова - Ғажайып әлем</a:t>
            </a:r>
            <a:endParaRPr lang="ru-RU" b="1" dirty="0"/>
          </a:p>
          <a:p>
            <a:pPr lvl="0"/>
            <a:r>
              <a:rPr lang="kk-KZ" b="1" dirty="0"/>
              <a:t>18. Понти Жорабеков - Маxаббатым</a:t>
            </a:r>
            <a:endParaRPr lang="ru-RU" b="1" dirty="0"/>
          </a:p>
          <a:p>
            <a:pPr lvl="0"/>
            <a:r>
              <a:rPr lang="kk-KZ" b="1" dirty="0"/>
              <a:t>19. Ернар Айдар - Жүрегімнің тұрғынысың сен</a:t>
            </a:r>
            <a:endParaRPr lang="ru-RU" b="1" dirty="0"/>
          </a:p>
          <a:p>
            <a:pPr lvl="0"/>
            <a:r>
              <a:rPr lang="kk-KZ" b="1" dirty="0"/>
              <a:t>20. Понти Жорабеков - Жүректің сен едің керегі</a:t>
            </a:r>
            <a:endParaRPr lang="ru-RU" b="1" dirty="0"/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790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https://wallbox.ru/resize/1400x1050/wallpapers/main/201521/3809ceab00756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1052736"/>
            <a:ext cx="46842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k-KZ" sz="2400" b="1" dirty="0">
                <a:solidFill>
                  <a:schemeClr val="bg1"/>
                </a:solidFill>
              </a:rPr>
              <a:t>Ретро </a:t>
            </a:r>
            <a:r>
              <a:rPr lang="kk-KZ" sz="2400" b="1" dirty="0" smtClean="0">
                <a:solidFill>
                  <a:schemeClr val="bg1"/>
                </a:solidFill>
              </a:rPr>
              <a:t>песни: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Той жыры – Дос Мұқасан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16 қыз – Дос Мұқасан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Су тасушы қыз – Дос Мұқасан 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Дос Мұқасан – Қыздар-ай 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Роза Рымбаева – Алия 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Роза Бағланова – Іңкәрім-ай 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АБК – Қайдасың 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Нұрлан Өнербаев – Құстар әні 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Рахат Турлыханов – Азем 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Ескендір Хасанғалиев – Есіңе ал 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Алтынбек Қоразбаев – Айхай, 25!</a:t>
            </a:r>
            <a:endParaRPr lang="ru-RU" sz="2400" b="1" dirty="0">
              <a:solidFill>
                <a:schemeClr val="bg1"/>
              </a:solidFill>
            </a:endParaRPr>
          </a:p>
          <a:p>
            <a:r>
              <a:rPr lang="kk-KZ" sz="2400" b="1" dirty="0">
                <a:solidFill>
                  <a:schemeClr val="bg1"/>
                </a:solidFill>
              </a:rPr>
              <a:t> Жанар Айжанова – Тобылғысай </a:t>
            </a:r>
            <a:endParaRPr lang="ru-RU" sz="2400" b="1" dirty="0">
              <a:solidFill>
                <a:schemeClr val="bg1"/>
              </a:solidFill>
            </a:endParaRPr>
          </a:p>
          <a:p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9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https://www.zastavki.com/pictures/1600x1200/2009/Music_Favorite_Music_013734_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652" y="116632"/>
            <a:ext cx="5046959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k-KZ" b="1" dirty="0">
                <a:solidFill>
                  <a:srgbClr val="FFFF00"/>
                </a:solidFill>
              </a:rPr>
              <a:t>Для хорошего настроения</a:t>
            </a:r>
            <a:r>
              <a:rPr lang="ru-RU" b="1" dirty="0">
                <a:solidFill>
                  <a:srgbClr val="FFFF00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Abdr</a:t>
            </a:r>
            <a:r>
              <a:rPr lang="ru-RU" b="1" dirty="0">
                <a:solidFill>
                  <a:srgbClr val="FFFF00"/>
                </a:solidFill>
              </a:rPr>
              <a:t>,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Limba</a:t>
            </a:r>
            <a:r>
              <a:rPr lang="ru-RU" b="1" dirty="0">
                <a:solidFill>
                  <a:srgbClr val="FFFF00"/>
                </a:solidFill>
              </a:rPr>
              <a:t>,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Mdee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DarkhanJuzz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–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Shabyt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kelse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kk-KZ" b="1" dirty="0">
                <a:solidFill>
                  <a:srgbClr val="FFFF00"/>
                </a:solidFill>
              </a:rPr>
              <a:t>Марсель 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–</a:t>
            </a:r>
            <a:r>
              <a:rPr lang="kk-KZ" b="1" dirty="0">
                <a:solidFill>
                  <a:srgbClr val="FFFF00"/>
                </a:solidFill>
              </a:rPr>
              <a:t> Бұл өмірде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kk-KZ" b="1" dirty="0">
                <a:solidFill>
                  <a:srgbClr val="FFFF00"/>
                </a:solidFill>
              </a:rPr>
              <a:t>Айқын 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– </a:t>
            </a:r>
            <a:r>
              <a:rPr lang="kk-KZ" b="1" dirty="0">
                <a:solidFill>
                  <a:srgbClr val="FFFF00"/>
                </a:solidFill>
              </a:rPr>
              <a:t>Алтыным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Tole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bi –</a:t>
            </a:r>
            <a:r>
              <a:rPr lang="kk-KZ" b="1" dirty="0">
                <a:solidFill>
                  <a:srgbClr val="FFFF00"/>
                </a:solidFill>
              </a:rPr>
              <a:t> Мейлі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kk-KZ" b="1" dirty="0">
                <a:solidFill>
                  <a:srgbClr val="FFFF00"/>
                </a:solidFill>
              </a:rPr>
              <a:t>ИК 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–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Kettik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Darrem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– </a:t>
            </a:r>
            <a:r>
              <a:rPr lang="kk-KZ" b="1" dirty="0">
                <a:solidFill>
                  <a:srgbClr val="FFFF00"/>
                </a:solidFill>
              </a:rPr>
              <a:t>Новый год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Darrem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– </a:t>
            </a:r>
            <a:r>
              <a:rPr lang="kk-KZ" b="1" dirty="0">
                <a:solidFill>
                  <a:srgbClr val="FFFF00"/>
                </a:solidFill>
              </a:rPr>
              <a:t>Пьяный молодой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Moldanazar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– </a:t>
            </a:r>
            <a:r>
              <a:rPr lang="kk-KZ" b="1" dirty="0">
                <a:solidFill>
                  <a:srgbClr val="FFFF00"/>
                </a:solidFill>
              </a:rPr>
              <a:t>Мейірімді бол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Son Pascal – </a:t>
            </a:r>
            <a:r>
              <a:rPr lang="kk-KZ" b="1" dirty="0">
                <a:solidFill>
                  <a:srgbClr val="FFFF00"/>
                </a:solidFill>
              </a:rPr>
              <a:t>Айналайын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Son Pascal –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Janym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sol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kk-KZ" b="1" dirty="0">
                <a:solidFill>
                  <a:srgbClr val="FFFF00"/>
                </a:solidFill>
              </a:rPr>
              <a:t>Қайрат Нұртас 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–</a:t>
            </a:r>
            <a:r>
              <a:rPr lang="kk-KZ" b="1" dirty="0">
                <a:solidFill>
                  <a:srgbClr val="FFFF00"/>
                </a:solidFill>
              </a:rPr>
              <a:t> Байқа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kk-KZ" b="1" dirty="0">
                <a:solidFill>
                  <a:srgbClr val="FFFF00"/>
                </a:solidFill>
              </a:rPr>
              <a:t>Төреғали Төреәли ft Ерке Есмахан – Алло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Mdee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ft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Dequine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</a:t>
            </a:r>
            <a:r>
              <a:rPr lang="ru-RU" b="1" dirty="0">
                <a:solidFill>
                  <a:srgbClr val="FFFF00"/>
                </a:solidFill>
              </a:rPr>
              <a:t>– </a:t>
            </a:r>
            <a:r>
              <a:rPr lang="kk-KZ" b="1" dirty="0">
                <a:solidFill>
                  <a:srgbClr val="FFFF00"/>
                </a:solidFill>
              </a:rPr>
              <a:t>Всегда как в 18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Darkhan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Juzz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–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Sheker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Abdr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– </a:t>
            </a:r>
            <a:r>
              <a:rPr lang="kk-KZ" b="1" dirty="0">
                <a:solidFill>
                  <a:srgbClr val="FFFF00"/>
                </a:solidFill>
              </a:rPr>
              <a:t>Из за тебя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Abdr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– </a:t>
            </a:r>
            <a:r>
              <a:rPr lang="kk-KZ" b="1" dirty="0">
                <a:solidFill>
                  <a:srgbClr val="FFFF00"/>
                </a:solidFill>
              </a:rPr>
              <a:t>Особенная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The </a:t>
            </a:r>
            <a:r>
              <a:rPr lang="en-US" b="1" dirty="0" err="1">
                <a:solidFill>
                  <a:srgbClr val="FFFF00"/>
                </a:solidFill>
                <a:latin typeface="Algerian" pitchFamily="82" charset="0"/>
              </a:rPr>
              <a:t>Limba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 – </a:t>
            </a:r>
            <a:r>
              <a:rPr lang="kk-KZ" b="1" dirty="0">
                <a:solidFill>
                  <a:srgbClr val="FFFF00"/>
                </a:solidFill>
              </a:rPr>
              <a:t>Обманула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BN – </a:t>
            </a:r>
            <a:r>
              <a:rPr lang="kk-KZ" b="1" dirty="0">
                <a:solidFill>
                  <a:srgbClr val="FFFF00"/>
                </a:solidFill>
              </a:rPr>
              <a:t>Топтомпақ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ORDA – </a:t>
            </a:r>
            <a:r>
              <a:rPr lang="kk-KZ" b="1" dirty="0">
                <a:solidFill>
                  <a:srgbClr val="FFFF00"/>
                </a:solidFill>
              </a:rPr>
              <a:t>Ғашықсың ба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ORDA – </a:t>
            </a:r>
            <a:r>
              <a:rPr lang="kk-KZ" b="1" dirty="0">
                <a:solidFill>
                  <a:srgbClr val="FFFF00"/>
                </a:solidFill>
              </a:rPr>
              <a:t>Жауап бер</a:t>
            </a:r>
            <a:endParaRPr lang="ru-RU" b="1" dirty="0">
              <a:solidFill>
                <a:srgbClr val="FFFF00"/>
              </a:solidFill>
            </a:endParaRPr>
          </a:p>
          <a:p>
            <a:pPr lvl="0"/>
            <a:r>
              <a:rPr lang="kk-KZ" b="1" dirty="0">
                <a:solidFill>
                  <a:srgbClr val="FFFF00"/>
                </a:solidFill>
              </a:rPr>
              <a:t>Дастан Оразбеков </a:t>
            </a:r>
            <a:r>
              <a:rPr lang="en-US" b="1" dirty="0">
                <a:solidFill>
                  <a:srgbClr val="FFFF00"/>
                </a:solidFill>
                <a:latin typeface="Algerian" pitchFamily="82" charset="0"/>
              </a:rPr>
              <a:t>–</a:t>
            </a:r>
            <a:r>
              <a:rPr lang="kk-KZ" b="1" dirty="0">
                <a:solidFill>
                  <a:srgbClr val="FFFF00"/>
                </a:solidFill>
              </a:rPr>
              <a:t> Көк аспан</a:t>
            </a:r>
            <a:endParaRPr lang="ru-RU" b="1" dirty="0">
              <a:solidFill>
                <a:srgbClr val="FFFF00"/>
              </a:solidFill>
            </a:endParaRPr>
          </a:p>
          <a:p>
            <a:endParaRPr lang="ru-RU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068960"/>
            <a:ext cx="8229600" cy="9144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Thank you for attention!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5341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48264" y="5229200"/>
            <a:ext cx="6781800" cy="1069975"/>
          </a:xfr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332656"/>
            <a:ext cx="6781800" cy="762000"/>
          </a:xfrm>
        </p:spPr>
        <p:txBody>
          <a:bodyPr>
            <a:noAutofit/>
          </a:bodyPr>
          <a:lstStyle/>
          <a:p>
            <a:endParaRPr lang="ru-RU" sz="1200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s://avatars.mds.yandex.net/get-pdb/1008348/114428bc-dd65-4d35-a991-09f83a7d3aac/s1200?webp=fal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595" y="197346"/>
            <a:ext cx="4432752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k-KZ" dirty="0">
                <a:solidFill>
                  <a:schemeClr val="bg1"/>
                </a:solidFill>
              </a:rPr>
              <a:t>Биле, биле!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Нурболат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Абдуллин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Сен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қорқақсың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dirty="0" err="1">
                <a:solidFill>
                  <a:schemeClr val="bg1"/>
                </a:solidFill>
              </a:rPr>
              <a:t>Рақымжан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Жанайым</a:t>
            </a:r>
            <a:r>
              <a:rPr lang="en-US" dirty="0">
                <a:solidFill>
                  <a:schemeClr val="bg1"/>
                </a:solidFill>
              </a:rPr>
              <a:t> - 18-25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dirty="0" err="1">
                <a:solidFill>
                  <a:schemeClr val="bg1"/>
                </a:solidFill>
              </a:rPr>
              <a:t>Алау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тобы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Гүл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әпше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en-US" dirty="0" err="1">
                <a:solidFill>
                  <a:schemeClr val="bg1"/>
                </a:solidFill>
              </a:rPr>
              <a:t>Бейбіт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Кушкалиев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Қайтесің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өзгені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5. </a:t>
            </a:r>
            <a:r>
              <a:rPr lang="en-US" dirty="0" err="1">
                <a:solidFill>
                  <a:schemeClr val="bg1"/>
                </a:solidFill>
              </a:rPr>
              <a:t>Азия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Bagay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Опмай-опмай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6. </a:t>
            </a:r>
            <a:r>
              <a:rPr lang="en-US" dirty="0" err="1">
                <a:solidFill>
                  <a:schemeClr val="bg1"/>
                </a:solidFill>
              </a:rPr>
              <a:t>Ziruza</a:t>
            </a:r>
            <a:r>
              <a:rPr lang="en-US" dirty="0">
                <a:solidFill>
                  <a:schemeClr val="bg1"/>
                </a:solidFill>
              </a:rPr>
              <a:t> - S.O.S.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7. Renzo - </a:t>
            </a:r>
            <a:r>
              <a:rPr lang="en-US" dirty="0" err="1">
                <a:solidFill>
                  <a:schemeClr val="bg1"/>
                </a:solidFill>
              </a:rPr>
              <a:t>Qara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 err="1">
                <a:solidFill>
                  <a:schemeClr val="bg1"/>
                </a:solidFill>
              </a:rPr>
              <a:t>Бейбіт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Құшқалиев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Аяқты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қимылдат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9. </a:t>
            </a:r>
            <a:r>
              <a:rPr lang="en-US" dirty="0" err="1">
                <a:solidFill>
                  <a:schemeClr val="bg1"/>
                </a:solidFill>
              </a:rPr>
              <a:t>Серік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Ибрагимов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Әсем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ән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 err="1">
                <a:solidFill>
                  <a:schemeClr val="bg1"/>
                </a:solidFill>
              </a:rPr>
              <a:t>Төреғали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Төреали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Бол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жанымда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11. </a:t>
            </a:r>
            <a:r>
              <a:rPr lang="en-US" dirty="0" err="1">
                <a:solidFill>
                  <a:schemeClr val="bg1"/>
                </a:solidFill>
              </a:rPr>
              <a:t>Raim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Artur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Дискотека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из</a:t>
            </a:r>
            <a:r>
              <a:rPr lang="en-US" dirty="0">
                <a:solidFill>
                  <a:schemeClr val="bg1"/>
                </a:solidFill>
              </a:rPr>
              <a:t> 90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ru-RU" dirty="0">
                <a:solidFill>
                  <a:schemeClr val="bg1"/>
                </a:solidFill>
              </a:rPr>
              <a:t>12. </a:t>
            </a:r>
            <a:r>
              <a:rPr lang="ru-RU" dirty="0" err="1">
                <a:solidFill>
                  <a:schemeClr val="bg1"/>
                </a:solidFill>
              </a:rPr>
              <a:t>Әбдіжаппар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Әлқожа</a:t>
            </a:r>
            <a:r>
              <a:rPr lang="ru-RU" dirty="0">
                <a:solidFill>
                  <a:schemeClr val="bg1"/>
                </a:solidFill>
              </a:rPr>
              <a:t> - </a:t>
            </a:r>
            <a:r>
              <a:rPr lang="ru-RU" dirty="0" err="1">
                <a:solidFill>
                  <a:schemeClr val="bg1"/>
                </a:solidFill>
              </a:rPr>
              <a:t>Осылай</a:t>
            </a:r>
            <a:r>
              <a:rPr lang="ru-RU" dirty="0">
                <a:solidFill>
                  <a:schemeClr val="bg1"/>
                </a:solidFill>
              </a:rPr>
              <a:t> бола </a:t>
            </a:r>
            <a:r>
              <a:rPr lang="ru-RU" dirty="0" err="1">
                <a:solidFill>
                  <a:schemeClr val="bg1"/>
                </a:solidFill>
              </a:rPr>
              <a:t>ма</a:t>
            </a:r>
            <a:r>
              <a:rPr lang="ru-RU" dirty="0">
                <a:solidFill>
                  <a:schemeClr val="bg1"/>
                </a:solidFill>
              </a:rPr>
              <a:t>?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13. </a:t>
            </a:r>
            <a:r>
              <a:rPr lang="en-US" dirty="0" err="1">
                <a:solidFill>
                  <a:schemeClr val="bg1"/>
                </a:solidFill>
              </a:rPr>
              <a:t>Серік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Ибрагимов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Жаяу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14. </a:t>
            </a:r>
            <a:r>
              <a:rPr lang="en-US" dirty="0" err="1">
                <a:solidFill>
                  <a:schemeClr val="bg1"/>
                </a:solidFill>
              </a:rPr>
              <a:t>Әбдіжаппар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Әлқожа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Тәтті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ару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15. </a:t>
            </a:r>
            <a:r>
              <a:rPr lang="en-US" dirty="0" err="1">
                <a:solidFill>
                  <a:schemeClr val="bg1"/>
                </a:solidFill>
              </a:rPr>
              <a:t>Беркут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Аиша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Тау-тау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сезім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16. </a:t>
            </a:r>
            <a:r>
              <a:rPr lang="en-US" dirty="0" err="1">
                <a:solidFill>
                  <a:schemeClr val="bg1"/>
                </a:solidFill>
              </a:rPr>
              <a:t>Газизxан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Шакиртxан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Еркекпін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мен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17. </a:t>
            </a:r>
            <a:r>
              <a:rPr lang="en-US" dirty="0" err="1">
                <a:solidFill>
                  <a:schemeClr val="bg1"/>
                </a:solidFill>
              </a:rPr>
              <a:t>Арай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Ак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курай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18. </a:t>
            </a:r>
            <a:r>
              <a:rPr lang="en-US" dirty="0" err="1">
                <a:solidFill>
                  <a:schemeClr val="bg1"/>
                </a:solidFill>
              </a:rPr>
              <a:t>Нурсултан</a:t>
            </a:r>
            <a:r>
              <a:rPr lang="en-US" dirty="0">
                <a:solidFill>
                  <a:schemeClr val="bg1"/>
                </a:solidFill>
              </a:rPr>
              <a:t> &amp; Murat - </a:t>
            </a:r>
            <a:r>
              <a:rPr lang="en-US" dirty="0" err="1">
                <a:solidFill>
                  <a:schemeClr val="bg1"/>
                </a:solidFill>
              </a:rPr>
              <a:t>Жүрек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алдамайды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19. </a:t>
            </a:r>
            <a:r>
              <a:rPr lang="en-US" dirty="0" err="1">
                <a:solidFill>
                  <a:schemeClr val="bg1"/>
                </a:solidFill>
              </a:rPr>
              <a:t>Серік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Ибрагимов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Қыз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бала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гүл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20. </a:t>
            </a:r>
            <a:r>
              <a:rPr lang="en-US" dirty="0" err="1">
                <a:solidFill>
                  <a:schemeClr val="bg1"/>
                </a:solidFill>
              </a:rPr>
              <a:t>Alem</a:t>
            </a:r>
            <a:r>
              <a:rPr lang="en-US" dirty="0">
                <a:solidFill>
                  <a:schemeClr val="bg1"/>
                </a:solidFill>
              </a:rPr>
              <a:t> band - </a:t>
            </a:r>
            <a:r>
              <a:rPr lang="en-US" dirty="0" err="1">
                <a:solidFill>
                  <a:schemeClr val="bg1"/>
                </a:solidFill>
              </a:rPr>
              <a:t>Қылықтым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3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s://sxodim.com/uploads/shymkent/2017/07/DJ-Equipment-hire-pic2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2845" y="188640"/>
            <a:ext cx="5528245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Хит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ы</a:t>
            </a: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Азия &amp; Baqay - Опмай-опмай 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Raim &amp; Artur ft. Zhenis - Дискотека из 90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Әбдіжаппар Әлқожа - Кешірім жоқ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Raim &amp; Artur - Самая вышка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Ерке Есмахан - Қайда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Ерке Есмахан - Қазақ жігіті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Raim &amp; Artur - Сәукеле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Қайрат Нұртас - Жүрегіңнен бір орын бер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Қайрат Нұртас - Күттім-ай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Қайрат Нұртас - Шыдаймын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Raim - Досым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Әбдіжаппар Әлқожа - Махабатсыз өмірді кім сурмек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Әбдіжаппар Әлқожа - Оригиналсың 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BN × Raim × Artur - Лучший KZ Sound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Төреғали Төреәлі - Қайдасың қайда 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Қуандық Рахым - Қалай да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Қуандық Рахым - Мен қазақпын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Қуандық Рахым - Шын ғашықтар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Нұрболат Абдуллин - Сен қорқақсың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Айқын - Күндер өтуде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Ғаділбек Жанай - Ханшайымым-ау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6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://vivakz.kz/images/showprogram/betashar/POXRd-JTIo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0924" y="188640"/>
            <a:ext cx="5293565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Для праздника 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1)Төреғали Төрәлі- Кавказ қыз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2)Еділ Майзақов- ауылдың қара домалағы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3)Әл-Фараби, Үкітай-сұлуым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4) Дос-Мұқасан- сұлу қыз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5)Аxан Отыншиев-шудың бойында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6)Baqay, Азия- Опмай-опмай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7)Метғат Әділбек -Абайламайсың ба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8)Серік Ибрагимов-Қыз бала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9)Аxан Отыншиев- байдың қызы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10) Рақымжан Жақайым-  18-25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11)Ғаділбек Жанай- жүрегім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12)Расл мен Адок- Modern-talking Tap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13) Жолдасбек Абдиxанов- Аш-аш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14) Нұрсылтан Нұрбердиев- жүрек алдамайды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15) Нұрболат Абдуллин-қызық екенсің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16)Тілек Базаров- күлкің қандай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17) Қуаныш Қарлығаш -той көріңіз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18)Миран Абдуллаев- осы тойда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19) Әбдіжаппар Әлқожа- осылай болама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/>
            <a:r>
              <a:rPr lang="kk-KZ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20) Аxан Отыншиев - шудың бойында 2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7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http://2chang.ru/wp-content/uploads/2018/09/nochevka-v-mash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335" cy="683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188640"/>
            <a:ext cx="499143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FF00"/>
                </a:solidFill>
              </a:rPr>
              <a:t>2GO</a:t>
            </a:r>
            <a:r>
              <a:rPr lang="ru-RU" dirty="0">
                <a:solidFill>
                  <a:srgbClr val="FFFF00"/>
                </a:solidFill>
              </a:rPr>
              <a:t> (для дороги) </a:t>
            </a:r>
          </a:p>
          <a:p>
            <a:pPr lvl="0"/>
            <a:r>
              <a:rPr lang="kk-KZ" dirty="0">
                <a:solidFill>
                  <a:srgbClr val="FFFF00"/>
                </a:solidFill>
              </a:rPr>
              <a:t>1. Қайрат Нұртас - Думаю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2. Нұрым Қуаныш - Жүрегім сенбе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3. Raim - Досым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4. Қайрат Нұртас - Үміт үзбе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5. Арнау - Бойжеткен боз бала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6. 3038 - Қаламаймын ешкімді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7. Нұрмұxаммед Жақып - Жұлдыз демесін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8. Абдижаппар Әлқожа - Париж Дубай Лондон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9. Әбдіжаппар Әлқожа  - Маxаббатсыз  өмірді 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10. Raim Artur - Лучший 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11. Alem band - Қалауым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12. Gazizkhan - Құмарсың 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13. Айдарбек Рысбек - Тәп-тәттім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14. Қайрат Нұртас - Жүрігіңнен бір орын бер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15. Төреғали &amp; Мөлдір - Сен болмасаң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16. Арнау - Бойжеткен боз бала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17. Raim &amp; Artur - Лучший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18. Raim &amp; Artur - Дискотека из 90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19. Әбдіжаппар Әлқожа - Оригиналсын</a:t>
            </a:r>
            <a:endParaRPr lang="ru-RU" dirty="0">
              <a:solidFill>
                <a:srgbClr val="FFFF00"/>
              </a:solidFill>
            </a:endParaRPr>
          </a:p>
          <a:p>
            <a:pPr lvl="0"/>
            <a:r>
              <a:rPr lang="kk-KZ" dirty="0">
                <a:solidFill>
                  <a:srgbClr val="FFFF00"/>
                </a:solidFill>
              </a:rPr>
              <a:t>20. Қанат Умбетов - Маxаббат мұңсыз болмайды</a:t>
            </a:r>
            <a:endParaRPr lang="ru-RU" dirty="0">
              <a:solidFill>
                <a:srgbClr val="FFFF00"/>
              </a:solidFill>
            </a:endParaRPr>
          </a:p>
          <a:p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03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s://wallpapers.wallhaven.cc/wallpapers/full/wallhaven-685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7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2192" y="1089898"/>
            <a:ext cx="8722260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k-KZ" sz="2800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Засыпай 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  <a:p>
            <a:pPr lvl="0"/>
            <a:r>
              <a:rPr lang="kk-KZ" sz="2800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Moldanazar – Ұмытшы мені тез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  <a:p>
            <a:pPr lvl="0"/>
            <a:r>
              <a:rPr lang="kk-KZ" sz="2800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 Qonyratbay fam – Бәрі бір 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  <a:p>
            <a:pPr lvl="0"/>
            <a:r>
              <a:rPr lang="kk-KZ" sz="2800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The Kitchen songs – Сырласу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  <a:p>
            <a:pPr lvl="0"/>
            <a:r>
              <a:rPr lang="kk-KZ" sz="2800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Батырхан Шукенов - Дождь 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  <a:p>
            <a:pPr lvl="0"/>
            <a:r>
              <a:rPr lang="kk-KZ" sz="2800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Домино - Айымай 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  <a:p>
            <a:pPr lvl="0"/>
            <a:r>
              <a:rPr lang="kk-KZ" sz="2800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Макпал Исабекова – Обними 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  <a:p>
            <a:pPr lvl="0"/>
            <a:r>
              <a:rPr lang="kk-KZ" sz="2800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Мадина Садвакасова – Махаббат жалыны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  <a:p>
            <a:pPr lvl="0"/>
            <a:r>
              <a:rPr lang="kk-KZ" sz="2800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Группа 101 – Сердце под прицелом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  <a:p>
            <a:pPr lvl="0"/>
            <a:r>
              <a:rPr lang="kk-KZ" sz="2800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Алыстама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–</a:t>
            </a:r>
            <a:r>
              <a:rPr lang="kk-KZ" sz="2800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  Молданазар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  <a:p>
            <a:endParaRPr lang="ru-RU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4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http://istory.kz/wp-content/uploads/2015/05/tUKlw9tR4-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292" y="260648"/>
            <a:ext cx="2861681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k-KZ" sz="2000" dirty="0">
                <a:solidFill>
                  <a:schemeClr val="bg1"/>
                </a:solidFill>
              </a:rPr>
              <a:t>Народные песни 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1. Дайдидау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2. Япурай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3. Ахау Керім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4. Айқаракөз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5. Бүлдірген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6. Құсни-Қорлан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7. Ақсұңқар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8. Он саусақ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9. Сегіз аяқ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10. Хаулау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11. Балқадиша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12. Нақ-нақ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13. Секіртпе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14. Сарыарқа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15. Көкшолақ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16. Көзіңнің мөлдірін-ай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17. Маңмаңгер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18. Телқоңыр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19. Ағажай Алтай</a:t>
            </a:r>
            <a:endParaRPr lang="ru-RU" sz="2000" dirty="0">
              <a:solidFill>
                <a:schemeClr val="bg1"/>
              </a:solidFill>
            </a:endParaRPr>
          </a:p>
          <a:p>
            <a:pPr lvl="0"/>
            <a:r>
              <a:rPr lang="kk-KZ" sz="2000" dirty="0">
                <a:solidFill>
                  <a:schemeClr val="bg1"/>
                </a:solidFill>
              </a:rPr>
              <a:t>20. Балапан қаз</a:t>
            </a:r>
            <a:endParaRPr lang="ru-RU" sz="2000" dirty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3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https://informburo.kz/img/article/789/90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2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2344" y="1"/>
            <a:ext cx="2797754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Q</a:t>
            </a:r>
            <a:r>
              <a:rPr lang="kk-KZ" sz="1600" b="1" dirty="0">
                <a:solidFill>
                  <a:srgbClr val="FFFF00"/>
                </a:solidFill>
              </a:rPr>
              <a:t>-</a:t>
            </a:r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POP</a:t>
            </a:r>
            <a:r>
              <a:rPr lang="kk-KZ" sz="1600" b="1" dirty="0">
                <a:solidFill>
                  <a:srgbClr val="FFFF00"/>
                </a:solidFill>
              </a:rPr>
              <a:t> песни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Ninety one – Why m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Ninety one – All I need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Ninety one – E.YEAH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Ninety one – Ah Yah </a:t>
            </a:r>
            <a:r>
              <a:rPr lang="en-US" sz="1600" b="1" dirty="0" err="1">
                <a:solidFill>
                  <a:srgbClr val="FFFF00"/>
                </a:solidFill>
                <a:latin typeface="Baskerville Old Face" pitchFamily="18" charset="0"/>
              </a:rPr>
              <a:t>Mah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Ninety one – </a:t>
            </a:r>
            <a:r>
              <a:rPr lang="kk-KZ" sz="1600" b="1" dirty="0">
                <a:solidFill>
                  <a:srgbClr val="FFFF00"/>
                </a:solidFill>
              </a:rPr>
              <a:t>Мұз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Ninety one –</a:t>
            </a:r>
            <a:r>
              <a:rPr lang="kk-KZ" sz="1600" b="1" dirty="0">
                <a:solidFill>
                  <a:srgbClr val="FFFF00"/>
                </a:solidFill>
              </a:rPr>
              <a:t> Баяу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Ninety one –</a:t>
            </a:r>
            <a:r>
              <a:rPr lang="kk-KZ" sz="1600" b="1" dirty="0">
                <a:solidFill>
                  <a:srgbClr val="FFFF00"/>
                </a:solidFill>
              </a:rPr>
              <a:t> Қалай қарайсың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Ninety one –</a:t>
            </a:r>
            <a:r>
              <a:rPr lang="kk-KZ" sz="1600" b="1" dirty="0">
                <a:solidFill>
                  <a:srgbClr val="FFFF00"/>
                </a:solidFill>
              </a:rPr>
              <a:t> Айыптама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Ninety one – </a:t>
            </a:r>
            <a:r>
              <a:rPr lang="kk-KZ" sz="1600" b="1" dirty="0">
                <a:solidFill>
                  <a:srgbClr val="FFFF00"/>
                </a:solidFill>
              </a:rPr>
              <a:t>Ұмытпа мені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 err="1">
                <a:solidFill>
                  <a:srgbClr val="FFFF00"/>
                </a:solidFill>
                <a:latin typeface="Baskerville Old Face" pitchFamily="18" charset="0"/>
              </a:rPr>
              <a:t>Ziruza</a:t>
            </a:r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 – </a:t>
            </a:r>
            <a:r>
              <a:rPr lang="kk-KZ" sz="1600" b="1" dirty="0">
                <a:solidFill>
                  <a:srgbClr val="FFFF00"/>
                </a:solidFill>
              </a:rPr>
              <a:t>Айт енді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 err="1">
                <a:solidFill>
                  <a:srgbClr val="FFFF00"/>
                </a:solidFill>
                <a:latin typeface="Baskerville Old Face" pitchFamily="18" charset="0"/>
              </a:rPr>
              <a:t>Ziruza</a:t>
            </a:r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 –</a:t>
            </a:r>
            <a:r>
              <a:rPr lang="kk-KZ" sz="1600" b="1" dirty="0">
                <a:solidFill>
                  <a:srgbClr val="FFFF00"/>
                </a:solidFill>
              </a:rPr>
              <a:t> Жаңа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 err="1">
                <a:solidFill>
                  <a:srgbClr val="FFFF00"/>
                </a:solidFill>
                <a:latin typeface="Baskerville Old Face" pitchFamily="18" charset="0"/>
              </a:rPr>
              <a:t>Ziruza</a:t>
            </a:r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 – S.O.S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 err="1">
                <a:solidFill>
                  <a:srgbClr val="FFFF00"/>
                </a:solidFill>
                <a:latin typeface="Baskerville Old Face" pitchFamily="18" charset="0"/>
              </a:rPr>
              <a:t>Ziruza</a:t>
            </a:r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 – Queen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 err="1">
                <a:solidFill>
                  <a:srgbClr val="FFFF00"/>
                </a:solidFill>
                <a:latin typeface="Baskerville Old Face" pitchFamily="18" charset="0"/>
              </a:rPr>
              <a:t>Ziruza</a:t>
            </a:r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 – </a:t>
            </a:r>
            <a:r>
              <a:rPr lang="kk-KZ" sz="1600" b="1" dirty="0">
                <a:solidFill>
                  <a:srgbClr val="FFFF00"/>
                </a:solidFill>
              </a:rPr>
              <a:t>Қиын </a:t>
            </a:r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/ </a:t>
            </a:r>
            <a:r>
              <a:rPr lang="kk-KZ" sz="1600" b="1" dirty="0">
                <a:solidFill>
                  <a:srgbClr val="FFFF00"/>
                </a:solidFill>
              </a:rPr>
              <a:t>Оңай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Newton – </a:t>
            </a:r>
            <a:r>
              <a:rPr lang="en-US" sz="1600" b="1" dirty="0" err="1">
                <a:solidFill>
                  <a:srgbClr val="FFFF00"/>
                </a:solidFill>
                <a:latin typeface="Baskerville Old Face" pitchFamily="18" charset="0"/>
              </a:rPr>
              <a:t>Shimayla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Newton – </a:t>
            </a:r>
            <a:r>
              <a:rPr lang="en-US" sz="1600" b="1" dirty="0" err="1">
                <a:solidFill>
                  <a:srgbClr val="FFFF00"/>
                </a:solidFill>
                <a:latin typeface="Baskerville Old Face" pitchFamily="18" charset="0"/>
              </a:rPr>
              <a:t>Janym</a:t>
            </a:r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 sol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Newton – </a:t>
            </a:r>
            <a:r>
              <a:rPr lang="kk-KZ" sz="1600" b="1" dirty="0">
                <a:solidFill>
                  <a:srgbClr val="FFFF00"/>
                </a:solidFill>
              </a:rPr>
              <a:t>Жалықтым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Newton – Awa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Madmen – </a:t>
            </a:r>
            <a:r>
              <a:rPr lang="en-US" sz="1600" b="1" dirty="0" err="1">
                <a:solidFill>
                  <a:srgbClr val="FFFF00"/>
                </a:solidFill>
                <a:latin typeface="Baskerville Old Face" pitchFamily="18" charset="0"/>
              </a:rPr>
              <a:t>Lalalem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Madmen – </a:t>
            </a:r>
            <a:r>
              <a:rPr lang="kk-KZ" sz="1600" b="1" dirty="0">
                <a:solidFill>
                  <a:srgbClr val="FFFF00"/>
                </a:solidFill>
              </a:rPr>
              <a:t>Бас кетеді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 err="1">
                <a:solidFill>
                  <a:srgbClr val="FFFF00"/>
                </a:solidFill>
                <a:latin typeface="Baskerville Old Face" pitchFamily="18" charset="0"/>
              </a:rPr>
              <a:t>Juzim</a:t>
            </a:r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 – </a:t>
            </a:r>
            <a:r>
              <a:rPr lang="en-US" sz="1600" b="1" dirty="0" err="1">
                <a:solidFill>
                  <a:srgbClr val="FFFF00"/>
                </a:solidFill>
                <a:latin typeface="Baskerville Old Face" pitchFamily="18" charset="0"/>
              </a:rPr>
              <a:t>Tanday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ASSUN – </a:t>
            </a:r>
            <a:r>
              <a:rPr lang="kk-KZ" sz="1600" b="1" dirty="0">
                <a:solidFill>
                  <a:srgbClr val="FFFF00"/>
                </a:solidFill>
              </a:rPr>
              <a:t>Сендей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ALIME – </a:t>
            </a:r>
            <a:r>
              <a:rPr lang="kk-KZ" sz="1600" b="1" dirty="0">
                <a:solidFill>
                  <a:srgbClr val="FFFF00"/>
                </a:solidFill>
              </a:rPr>
              <a:t>Маған тағы да</a:t>
            </a:r>
            <a:endParaRPr lang="ru-RU" sz="1600" b="1" dirty="0">
              <a:solidFill>
                <a:srgbClr val="FFFF00"/>
              </a:solidFill>
            </a:endParaRPr>
          </a:p>
          <a:p>
            <a:pPr lvl="0"/>
            <a:r>
              <a:rPr lang="en-US" sz="1600" b="1" dirty="0">
                <a:solidFill>
                  <a:srgbClr val="FFFF00"/>
                </a:solidFill>
                <a:latin typeface="Baskerville Old Face" pitchFamily="18" charset="0"/>
              </a:rPr>
              <a:t>Moonlight – Tokyo</a:t>
            </a:r>
            <a:endParaRPr lang="ru-RU" sz="1600" b="1" dirty="0">
              <a:solidFill>
                <a:srgbClr val="FFFF00"/>
              </a:solidFill>
            </a:endParaRPr>
          </a:p>
          <a:p>
            <a:endParaRPr lang="ru-RU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18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https://img2.goodfon.com/original/2048x1365/8/6d/pianino-roza-cvetok-vintaz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395"/>
            <a:ext cx="9144000" cy="689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59" y="188640"/>
            <a:ext cx="6620723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Про любовь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1. Өкпелей берші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– </a:t>
            </a:r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Қайрат Нұртас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2. Ұмытпа ұмытпасымды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–</a:t>
            </a:r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 Руслан Азимбеков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3. Прости меня, моя любовь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– </a:t>
            </a:r>
            <a:r>
              <a:rPr lang="en-US" sz="2000" dirty="0" err="1">
                <a:solidFill>
                  <a:srgbClr val="FFC000"/>
                </a:solidFill>
                <a:latin typeface="Bahnschrift SemiBold" pitchFamily="34" charset="0"/>
              </a:rPr>
              <a:t>M’Dee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4. Сен келерсің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– </a:t>
            </a:r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МұзАрт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5. Сен неге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–</a:t>
            </a:r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 Ернар Айдар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6. Байқамадым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–</a:t>
            </a:r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 Қайрат Нұртас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7. Колыбельная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– </a:t>
            </a:r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Jah Khalib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8. Күттім ай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–</a:t>
            </a:r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 Қайрат Нұртас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9. Жанымда болшы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–</a:t>
            </a:r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 Қосжан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10. Жұбатуға арналады бұл әнім – Қайрат Нұртас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11. Арман – Қайрат Нұртас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12. Медина – Jah Khalib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13. Жүрегім сен келгелі бақытты – Қайрат Нұртас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14. Сен үшін жаралғандаймын – Мейрамбек Беспаев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15. Жүрегіңнен бір орын бер бос болса – Қайрат Нұртас 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16. Наивная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–</a:t>
            </a:r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 M’Dee,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A</a:t>
            </a:r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bdr, The Limba 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17. Алдадың неге – Қайрат Нұртас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18. Звезда – </a:t>
            </a:r>
            <a:r>
              <a:rPr lang="en-US" sz="2000" dirty="0">
                <a:solidFill>
                  <a:srgbClr val="FFC000"/>
                </a:solidFill>
                <a:latin typeface="Bahnschrift SemiBold" pitchFamily="34" charset="0"/>
              </a:rPr>
              <a:t>JONY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19. Gece Gece(кешірім жоқ) – Әбдіжаппар Әлқожа 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pPr lvl="0"/>
            <a:r>
              <a:rPr lang="kk-KZ" sz="2000" dirty="0">
                <a:solidFill>
                  <a:srgbClr val="FFC000"/>
                </a:solidFill>
                <a:latin typeface="Bahnschrift SemiBold" pitchFamily="34" charset="0"/>
              </a:rPr>
              <a:t>20. Жүрегім ақ, есігін қақ – Айқын Төлепберген</a:t>
            </a:r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  <a:p>
            <a:endParaRPr lang="ru-RU" sz="2000" dirty="0">
              <a:solidFill>
                <a:srgbClr val="FFC000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ая">
  <a:themeElements>
    <a:clrScheme name="Главная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Главная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ая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52</TotalTime>
  <Words>1361</Words>
  <Application>Microsoft Office PowerPoint</Application>
  <PresentationFormat>Экран (4:3)</PresentationFormat>
  <Paragraphs>252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Главная</vt:lpstr>
      <vt:lpstr>      BM4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8</cp:revision>
  <dcterms:created xsi:type="dcterms:W3CDTF">2019-03-03T07:54:12Z</dcterms:created>
  <dcterms:modified xsi:type="dcterms:W3CDTF">2019-03-03T08:57:11Z</dcterms:modified>
</cp:coreProperties>
</file>